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7" r:id="rId11"/>
    <p:sldId id="258" r:id="rId12"/>
    <p:sldId id="274" r:id="rId13"/>
    <p:sldId id="272" r:id="rId14"/>
    <p:sldId id="273" r:id="rId15"/>
    <p:sldId id="256" r:id="rId16"/>
    <p:sldId id="261" r:id="rId17"/>
    <p:sldId id="271" r:id="rId18"/>
    <p:sldId id="260" r:id="rId19"/>
    <p:sldId id="275" r:id="rId20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154-1A6B-4F7B-959B-B4B5ADE4E16D}" type="datetimeFigureOut">
              <a:rPr lang="es-PY" smtClean="0"/>
              <a:pPr/>
              <a:t>03/05/2013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23CD-139F-49B8-B2F5-E6E5A9B912BB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="" xmlns:p14="http://schemas.microsoft.com/office/powerpoint/2010/main" val="280885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154-1A6B-4F7B-959B-B4B5ADE4E16D}" type="datetimeFigureOut">
              <a:rPr lang="es-PY" smtClean="0"/>
              <a:pPr/>
              <a:t>03/05/2013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23CD-139F-49B8-B2F5-E6E5A9B912BB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="" xmlns:p14="http://schemas.microsoft.com/office/powerpoint/2010/main" val="7050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154-1A6B-4F7B-959B-B4B5ADE4E16D}" type="datetimeFigureOut">
              <a:rPr lang="es-PY" smtClean="0"/>
              <a:pPr/>
              <a:t>03/05/2013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23CD-139F-49B8-B2F5-E6E5A9B912BB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="" xmlns:p14="http://schemas.microsoft.com/office/powerpoint/2010/main" val="91570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154-1A6B-4F7B-959B-B4B5ADE4E16D}" type="datetimeFigureOut">
              <a:rPr lang="es-PY" smtClean="0"/>
              <a:pPr/>
              <a:t>03/05/2013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23CD-139F-49B8-B2F5-E6E5A9B912BB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="" xmlns:p14="http://schemas.microsoft.com/office/powerpoint/2010/main" val="417125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154-1A6B-4F7B-959B-B4B5ADE4E16D}" type="datetimeFigureOut">
              <a:rPr lang="es-PY" smtClean="0"/>
              <a:pPr/>
              <a:t>03/05/2013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23CD-139F-49B8-B2F5-E6E5A9B912BB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="" xmlns:p14="http://schemas.microsoft.com/office/powerpoint/2010/main" val="244722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154-1A6B-4F7B-959B-B4B5ADE4E16D}" type="datetimeFigureOut">
              <a:rPr lang="es-PY" smtClean="0"/>
              <a:pPr/>
              <a:t>03/05/2013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23CD-139F-49B8-B2F5-E6E5A9B912BB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="" xmlns:p14="http://schemas.microsoft.com/office/powerpoint/2010/main" val="311469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154-1A6B-4F7B-959B-B4B5ADE4E16D}" type="datetimeFigureOut">
              <a:rPr lang="es-PY" smtClean="0"/>
              <a:pPr/>
              <a:t>03/05/2013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23CD-139F-49B8-B2F5-E6E5A9B912BB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="" xmlns:p14="http://schemas.microsoft.com/office/powerpoint/2010/main" val="364893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154-1A6B-4F7B-959B-B4B5ADE4E16D}" type="datetimeFigureOut">
              <a:rPr lang="es-PY" smtClean="0"/>
              <a:pPr/>
              <a:t>03/05/2013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23CD-139F-49B8-B2F5-E6E5A9B912BB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="" xmlns:p14="http://schemas.microsoft.com/office/powerpoint/2010/main" val="272786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154-1A6B-4F7B-959B-B4B5ADE4E16D}" type="datetimeFigureOut">
              <a:rPr lang="es-PY" smtClean="0"/>
              <a:pPr/>
              <a:t>03/05/2013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23CD-139F-49B8-B2F5-E6E5A9B912BB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="" xmlns:p14="http://schemas.microsoft.com/office/powerpoint/2010/main" val="272537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154-1A6B-4F7B-959B-B4B5ADE4E16D}" type="datetimeFigureOut">
              <a:rPr lang="es-PY" smtClean="0"/>
              <a:pPr/>
              <a:t>03/05/2013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23CD-139F-49B8-B2F5-E6E5A9B912BB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="" xmlns:p14="http://schemas.microsoft.com/office/powerpoint/2010/main" val="31768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154-1A6B-4F7B-959B-B4B5ADE4E16D}" type="datetimeFigureOut">
              <a:rPr lang="es-PY" smtClean="0"/>
              <a:pPr/>
              <a:t>03/05/2013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23CD-139F-49B8-B2F5-E6E5A9B912BB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="" xmlns:p14="http://schemas.microsoft.com/office/powerpoint/2010/main" val="310577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3D154-1A6B-4F7B-959B-B4B5ADE4E16D}" type="datetimeFigureOut">
              <a:rPr lang="es-PY" smtClean="0"/>
              <a:pPr/>
              <a:t>03/05/2013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323CD-139F-49B8-B2F5-E6E5A9B912BB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="" xmlns:p14="http://schemas.microsoft.com/office/powerpoint/2010/main" val="257448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1857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://pt.wikipedia.org/wiki/Montpellier" TargetMode="External"/><Relationship Id="rId7" Type="http://schemas.openxmlformats.org/officeDocument/2006/relationships/hyperlink" Target="http://pt.wikipedia.org/wiki/5_de_setembro" TargetMode="External"/><Relationship Id="rId12" Type="http://schemas.openxmlformats.org/officeDocument/2006/relationships/hyperlink" Target="http://pt.wikipedia.org/wiki/Positivismo" TargetMode="External"/><Relationship Id="rId2" Type="http://schemas.openxmlformats.org/officeDocument/2006/relationships/hyperlink" Target="http://pt.wikipedia.org/wiki/Augusto_Com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Paris" TargetMode="External"/><Relationship Id="rId11" Type="http://schemas.openxmlformats.org/officeDocument/2006/relationships/hyperlink" Target="http://pt.wikipedia.org/wiki/Sociologia" TargetMode="External"/><Relationship Id="rId5" Type="http://schemas.openxmlformats.org/officeDocument/2006/relationships/hyperlink" Target="http://pt.wikipedia.org/wiki/1798" TargetMode="External"/><Relationship Id="rId10" Type="http://schemas.openxmlformats.org/officeDocument/2006/relationships/hyperlink" Target="http://pt.wikipedia.org/wiki/Fran%C3%A7a" TargetMode="External"/><Relationship Id="rId4" Type="http://schemas.openxmlformats.org/officeDocument/2006/relationships/hyperlink" Target="http://pt.wikipedia.org/wiki/19_de_janeiro" TargetMode="External"/><Relationship Id="rId9" Type="http://schemas.openxmlformats.org/officeDocument/2006/relationships/hyperlink" Target="http://pt.wikipedia.org/wiki/Filosof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Sociologia" TargetMode="External"/><Relationship Id="rId2" Type="http://schemas.openxmlformats.org/officeDocument/2006/relationships/hyperlink" Target="http://pt.wikipedia.org/wiki/Filosofi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pt.wikipedia.org/wiki/Pol%C3%ADti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POSITIVISMO</a:t>
            </a:r>
            <a:endParaRPr lang="es-PY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2828925" cy="22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93148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3347863" cy="6876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/>
              <a:t>O cientista </a:t>
            </a:r>
            <a:r>
              <a:rPr lang="pt-BR" dirty="0" smtClean="0"/>
              <a:t>evolucionista </a:t>
            </a:r>
            <a:r>
              <a:rPr lang="pt-BR" dirty="0"/>
              <a:t>mais importante do século XIX foi Charles Darwin (1809-1882).</a:t>
            </a:r>
            <a:endParaRPr lang="es-P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796135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1090756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Y" b="1" dirty="0" smtClean="0"/>
              <a:t/>
            </a:r>
            <a:br>
              <a:rPr lang="es-PY" b="1" dirty="0" smtClean="0"/>
            </a:br>
            <a:r>
              <a:rPr lang="pt-BR" b="1" dirty="0" smtClean="0"/>
              <a:t> Teoria da Evolução de Darwin  </a:t>
            </a:r>
            <a:br>
              <a:rPr lang="pt-BR" b="1" dirty="0" smtClean="0"/>
            </a:br>
            <a:r>
              <a:rPr lang="pt-BR" b="1" dirty="0" smtClean="0"/>
              <a:t>Premissa </a:t>
            </a:r>
            <a:r>
              <a:rPr lang="es-PY" dirty="0"/>
              <a:t/>
            </a:r>
            <a:br>
              <a:rPr lang="es-PY" dirty="0"/>
            </a:b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</a:t>
            </a:r>
            <a:endParaRPr lang="es-PY" dirty="0"/>
          </a:p>
        </p:txBody>
      </p:sp>
      <p:pic>
        <p:nvPicPr>
          <p:cNvPr id="6146" name="Picture 2" descr="http://3.bp.blogspot.com/-220YFaQXeYk/Tu3sVkXRtsI/AAAAAAAADhQ/rJALjURxk44/s1600/cienciaereligi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6872"/>
            <a:ext cx="3905250" cy="3124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797497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698" name="Picture 2" descr="http://viveraciencia.files.wordpress.com/2009/11/1859_origin_f373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viaje do BEAGLE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4.bp.blogspot.com/_c6cO27VWORw/TLdAkWzOVlI/AAAAAAAAAAY/88snrs1Ce1Q/s1600/3-Viaje-de-Dar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3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http://4.bp.blogspot.com/-_1aXVFAAlZo/TnzEJQ_4skI/AAAAAAAAAIs/gP5VGrDtrUE/s1600/Galapag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7738"/>
            <a:ext cx="9144000" cy="14700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Origem das </a:t>
            </a:r>
            <a:r>
              <a:rPr lang="pt-BR" dirty="0" smtClean="0"/>
              <a:t>espécies</a:t>
            </a:r>
            <a:endParaRPr lang="pt-B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Y" dirty="0"/>
          </a:p>
        </p:txBody>
      </p:sp>
      <p:pic>
        <p:nvPicPr>
          <p:cNvPr id="3074" name="Picture 2" descr="http://www.portalx.com.uy/thumbnail.php?file=la_fe_y_el_conocimiento_754922485.jpg&amp;size=article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427984" cy="5301208"/>
          </a:xfrm>
          <a:prstGeom prst="rect">
            <a:avLst/>
          </a:prstGeom>
          <a:noFill/>
        </p:spPr>
      </p:pic>
      <p:pic>
        <p:nvPicPr>
          <p:cNvPr id="3076" name="Picture 4" descr="http://antesdelfin.com/ilustrations/evoluciontre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4716016" cy="5301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7732608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Evolução </a:t>
            </a:r>
            <a:r>
              <a:rPr lang="pt-BR" b="1" dirty="0" smtClean="0"/>
              <a:t>por seleção natural</a:t>
            </a:r>
            <a:br>
              <a:rPr lang="pt-BR" b="1" dirty="0" smtClean="0"/>
            </a:br>
            <a:r>
              <a:rPr lang="pt-PT" b="1" dirty="0" smtClean="0"/>
              <a:t/>
            </a:r>
            <a:br>
              <a:rPr lang="pt-PT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://1.bp.blogspot.com/-75lPbR-yAso/T2nfthyGH8I/AAAAAAAAARM/xdxeVThdOGI/s1600/giraf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499992" cy="5517232"/>
          </a:xfrm>
          <a:prstGeom prst="rect">
            <a:avLst/>
          </a:prstGeom>
          <a:noFill/>
        </p:spPr>
      </p:pic>
      <p:pic>
        <p:nvPicPr>
          <p:cNvPr id="4102" name="Picture 6" descr="http://bp3.blogger.com/_KPFpeQYKwm0/R40nJydVblI/AAAAAAAAFcA/G2PbbaYx_U4/s400/Ca%C3%A7a+do+le%C3%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4464496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 descr="http://4.bp.blogspot.com/_PXkzGcPGbHc/S7VlWvpyauI/AAAAAAAAAKc/9k_yFkiSgNQ/s1600/a-criacao-de-ad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1.bp.blogspot.com/-H0ILneeJgo4/TZndmYF-75I/AAAAAAAACOI/vxynhvctSZA/s1600/evoluc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35896" y="3789040"/>
            <a:ext cx="5122912" cy="2880321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Obrigado</a:t>
            </a:r>
          </a:p>
          <a:p>
            <a:pPr>
              <a:buFont typeface="Wingdings" pitchFamily="2" charset="2"/>
              <a:buChar char="ü"/>
            </a:pPr>
            <a:r>
              <a:rPr lang="pt-BR" dirty="0" err="1" smtClean="0"/>
              <a:t>Gracias</a:t>
            </a:r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err="1" smtClean="0"/>
              <a:t>T</a:t>
            </a:r>
            <a:r>
              <a:rPr lang="pt-BR" dirty="0" err="1" smtClean="0"/>
              <a:t>hanks</a:t>
            </a:r>
            <a:endParaRPr lang="pt-BR" dirty="0"/>
          </a:p>
        </p:txBody>
      </p:sp>
      <p:pic>
        <p:nvPicPr>
          <p:cNvPr id="31746" name="Picture 2" descr="http://nessaguedes.com.br/wp-content/uploads/2012/11/facebook-me-gu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888432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88640"/>
            <a:ext cx="4176464" cy="640871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s-PY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Augusto Comte"/>
              </a:rPr>
              <a:t>Augusto Comte</a:t>
            </a:r>
            <a:r>
              <a:rPr lang="es-PY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s-P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Montpellier"/>
              </a:rPr>
              <a:t>Montpellier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19 de janeiro"/>
              </a:rPr>
              <a:t>19 de janeiro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de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1798"/>
              </a:rPr>
              <a:t>1798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tooltip="Paris"/>
              </a:rPr>
              <a:t>Paris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tooltip="5 de setembro"/>
              </a:rPr>
              <a:t>5 de setembro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de 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tooltip="1857"/>
              </a:rPr>
              <a:t>1857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pt-B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Foi um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 tooltip="Filosofia"/>
              </a:rPr>
              <a:t>filósofo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 tooltip="França"/>
              </a:rPr>
              <a:t>francês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fundador 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 tooltip="Sociologia"/>
              </a:rPr>
              <a:t>Sociologia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e do 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 tooltip="Positivismo"/>
              </a:rPr>
              <a:t>Positivismo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PY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53650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363038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CONCEITO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dirty="0" smtClean="0"/>
              <a:t>É uma doutrina</a:t>
            </a:r>
            <a:r>
              <a:rPr lang="pt-BR" dirty="0"/>
              <a:t> </a:t>
            </a:r>
            <a:r>
              <a:rPr lang="pt-BR" dirty="0">
                <a:hlinkClick r:id="rId2" tooltip="Filosofia"/>
              </a:rPr>
              <a:t>filosófica</a:t>
            </a:r>
            <a:r>
              <a:rPr lang="pt-BR" dirty="0"/>
              <a:t>, </a:t>
            </a:r>
            <a:r>
              <a:rPr lang="pt-BR" dirty="0">
                <a:hlinkClick r:id="rId3" tooltip="Sociologia"/>
              </a:rPr>
              <a:t>sociológica</a:t>
            </a:r>
            <a:r>
              <a:rPr lang="pt-BR" dirty="0"/>
              <a:t> e </a:t>
            </a:r>
            <a:r>
              <a:rPr lang="pt-BR" dirty="0">
                <a:hlinkClick r:id="rId4" tooltip="Política"/>
              </a:rPr>
              <a:t>política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b="1" dirty="0"/>
              <a:t>Comte definiu a palavra "positivo" com sete acepções: real, útil, certo, preciso, relativo, orgânico e simpático.</a:t>
            </a:r>
            <a:endParaRPr lang="es-PY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4365104"/>
            <a:ext cx="2952328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003716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MÉTODO DO POSITIVISMO</a:t>
            </a:r>
            <a:r>
              <a:rPr lang="pt-BR" dirty="0"/>
              <a:t/>
            </a:r>
            <a:br>
              <a:rPr lang="pt-BR" dirty="0"/>
            </a:b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480720" cy="50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5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90264"/>
            <a:ext cx="9144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O ESPIRITO POSITIVO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3357248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41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200" b="1" dirty="0" smtClean="0"/>
              <a:t>LEI DA EVOLUÇÃO INTELECTUAL DA HUMANIDADE OU LEI DOS TRÊS ESTADOS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5174035"/>
          </a:xfrm>
        </p:spPr>
        <p:txBody>
          <a:bodyPr/>
          <a:lstStyle/>
          <a:p>
            <a:r>
              <a:rPr lang="pt-BR" b="1" dirty="0" smtClean="0"/>
              <a:t>I. Estado teológico ou fictício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026" name="Picture 2" descr="http://2.bp.blogspot.com/-3qpr93YgpG0/TnFWFUT4pzI/AAAAAAAAANI/h6l3WGT1E6Q/s1600/mitologia-deus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3960440" cy="3888432"/>
          </a:xfrm>
          <a:prstGeom prst="rect">
            <a:avLst/>
          </a:prstGeom>
          <a:noFill/>
        </p:spPr>
      </p:pic>
      <p:pic>
        <p:nvPicPr>
          <p:cNvPr id="1028" name="Picture 4" descr="http://2.bp.blogspot.com/-wW4-XX65Arw/Th89szWsFgI/AAAAAAAABrU/6ONs26iLkpo/s1600/deuses-gre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185295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II. Estado metafísico ou abstrato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6" name="Picture 2" descr="http://1.bp.blogspot.com/-Yz2I21L1Brk/TfO6UKfeqZI/AAAAAAAAA0s/WUgkglD9994/s400/metafis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032448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III. Estado positivo ou real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5602" name="Picture 2" descr="http://4.bp.blogspot.com/_DjI9097X68Q/SxGSOgyaYaI/AAAAAAAAEp4/oxnwtBJ9uIM/s320/FC07_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52928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latin typeface="Algerian" pitchFamily="82" charset="0"/>
              </a:rPr>
              <a:t>EVOLUCIONISMO</a:t>
            </a:r>
            <a:endParaRPr lang="pt-BR" dirty="0"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53</Words>
  <Application>Microsoft Office PowerPoint</Application>
  <PresentationFormat>Apresentação na tela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de Office</vt:lpstr>
      <vt:lpstr>POSITIVISMO</vt:lpstr>
      <vt:lpstr>Slide 2</vt:lpstr>
      <vt:lpstr>CONCEITO</vt:lpstr>
      <vt:lpstr> MÉTODO DO POSITIVISMO </vt:lpstr>
      <vt:lpstr>O ESPIRITO POSITIVO</vt:lpstr>
      <vt:lpstr>LEI DA EVOLUÇÃO INTELECTUAL DA HUMANIDADE OU LEI DOS TRÊS ESTADOS</vt:lpstr>
      <vt:lpstr> II. Estado metafísico ou abstrato </vt:lpstr>
      <vt:lpstr> III. Estado positivo ou real </vt:lpstr>
      <vt:lpstr>EVOLUCIONISMO</vt:lpstr>
      <vt:lpstr>O cientista evolucionista mais importante do século XIX foi Charles Darwin (1809-1882).</vt:lpstr>
      <vt:lpstr>  Teoria da Evolução de Darwin   Premissa  </vt:lpstr>
      <vt:lpstr> </vt:lpstr>
      <vt:lpstr>A viaje do BEAGLE</vt:lpstr>
      <vt:lpstr>Slide 14</vt:lpstr>
      <vt:lpstr>Origem das espécies</vt:lpstr>
      <vt:lpstr>  Evolução por seleção natural  </vt:lpstr>
      <vt:lpstr>Slide 17</vt:lpstr>
      <vt:lpstr>Slide 18</vt:lpstr>
      <vt:lpstr>Slide 19</vt:lpstr>
    </vt:vector>
  </TitlesOfParts>
  <Company>GP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CRISTOBAL</dc:creator>
  <cp:lastModifiedBy>Padre Machado</cp:lastModifiedBy>
  <cp:revision>36</cp:revision>
  <dcterms:created xsi:type="dcterms:W3CDTF">2013-05-02T01:02:23Z</dcterms:created>
  <dcterms:modified xsi:type="dcterms:W3CDTF">2013-05-03T08:23:18Z</dcterms:modified>
</cp:coreProperties>
</file>